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96" r:id="rId37"/>
    <p:sldId id="497" r:id="rId38"/>
    <p:sldId id="498" r:id="rId39"/>
    <p:sldId id="484" r:id="rId40"/>
    <p:sldId id="486" r:id="rId41"/>
    <p:sldId id="487" r:id="rId42"/>
    <p:sldId id="488" r:id="rId43"/>
    <p:sldId id="489" r:id="rId44"/>
    <p:sldId id="490" r:id="rId45"/>
    <p:sldId id="491" r:id="rId46"/>
    <p:sldId id="492" r:id="rId47"/>
    <p:sldId id="485" r:id="rId4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92" autoAdjust="0"/>
    <p:restoredTop sz="92442" autoAdjust="0"/>
  </p:normalViewPr>
  <p:slideViewPr>
    <p:cSldViewPr>
      <p:cViewPr varScale="1">
        <p:scale>
          <a:sx n="102" d="100"/>
          <a:sy n="102" d="100"/>
        </p:scale>
        <p:origin x="200" y="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ig-data-hadoop-training-certification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systems 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systems that can process the data simultaneously, and increase the computational speed of a computer system.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model where distributed applications are running on multiple computers linked by a communications network.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 end: multiple users and apps</a:t>
            </a:r>
          </a:p>
          <a:p>
            <a:endParaRPr lang="en-US" dirty="0"/>
          </a:p>
          <a:p>
            <a:r>
              <a:rPr lang="en-US" dirty="0"/>
              <a:t>Backend: multicores, multi machines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 is a programming framework that allows us to perform distributed and parallel processing on large data sets in a distributed environment. MapReduce consists of two distinct tasks – Map and Reduce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job, where a block of data is read and processed to produce key-value pairs as intermediate outputs. The output of a Mapper or map job (key-value pairs) is input to the Reducer.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reducer receives the key-value pair from multiple map jobs. Then, the reducer aggregates those intermediate data tuples (intermediate key-value pair) into a smaller set of tuples or key-value pairs which is the final output.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9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videos/play/wwdc2022/11035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2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distributed-systems.net/index.php/books/ds3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endParaRPr lang="en-US" dirty="0"/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computer systems today are a certain form of parallel/distributed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pPr lvl="1"/>
            <a:r>
              <a:rPr lang="en-US" dirty="0"/>
              <a:t>Most of the applications are parallel or even distributed apps (example: debug decompress</a:t>
            </a:r>
            <a:r>
              <a:rPr lang="zh-CN" altLang="en-US" dirty="0"/>
              <a:t> </a:t>
            </a:r>
            <a:r>
              <a:rPr lang="en-US" altLang="zh-CN" dirty="0"/>
              <a:t>file app, </a:t>
            </a:r>
            <a:r>
              <a:rPr lang="en-US" altLang="zh-CN" dirty="0">
                <a:hlinkClick r:id="rId2"/>
              </a:rPr>
              <a:t>link</a:t>
            </a:r>
            <a:r>
              <a:rPr lang="en-US" dirty="0"/>
              <a:t>, starts at 2:33)</a:t>
            </a:r>
          </a:p>
          <a:p>
            <a:endParaRPr lang="en-US" sz="2300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sz="2300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Parallel:</a:t>
            </a:r>
          </a:p>
          <a:p>
            <a:pPr lvl="1"/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Distribute: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Synchronization</a:t>
            </a:r>
          </a:p>
          <a:p>
            <a:pPr lvl="1"/>
            <a:r>
              <a:rPr lang="en-US" dirty="0"/>
              <a:t>Consistency and replication</a:t>
            </a:r>
          </a:p>
          <a:p>
            <a:pPr lvl="1"/>
            <a:r>
              <a:rPr lang="en-US" dirty="0"/>
              <a:t>Fault tolerance and reliability</a:t>
            </a:r>
          </a:p>
          <a:p>
            <a:pPr lvl="1"/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Time/Location</a:t>
            </a:r>
          </a:p>
          <a:p>
            <a:pPr lvl="1"/>
            <a:r>
              <a:rPr kumimoji="1" lang="en-US" altLang="zh-CN" dirty="0"/>
              <a:t>D2L/Course website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paper/project presentation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in class/online D2L, TBA.</a:t>
            </a:r>
          </a:p>
          <a:p>
            <a:pPr lvl="1"/>
            <a:r>
              <a:rPr kumimoji="1" lang="en-US" altLang="zh-CN" dirty="0"/>
              <a:t>Final: in class/online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rgbClr val="FF0000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BFD81-A4F7-2443-89E6-74103FA2C4F0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71901-4BB6-274A-998A-282EFA11EC73}"/>
              </a:ext>
            </a:extLst>
          </p:cNvPr>
          <p:cNvSpPr txBox="1"/>
          <p:nvPr/>
        </p:nvSpPr>
        <p:spPr>
          <a:xfrm>
            <a:off x="4419601" y="2057400"/>
            <a:ext cx="441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Do not upload course documents to 3</a:t>
            </a:r>
            <a:r>
              <a:rPr lang="en-US" sz="1600" baseline="30000" dirty="0">
                <a:solidFill>
                  <a:srgbClr val="FF0000"/>
                </a:solidFill>
              </a:rPr>
              <a:t>rd</a:t>
            </a:r>
            <a:r>
              <a:rPr lang="en-US" sz="1600" dirty="0">
                <a:solidFill>
                  <a:srgbClr val="FF0000"/>
                </a:solidFill>
              </a:rPr>
              <a:t> party website without author’s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5913221" y="3664000"/>
            <a:ext cx="32307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filename.c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filename.o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filename.o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 (UTA)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C34FA-4936-EBB2-FFA2-5AB6DB30160A}"/>
              </a:ext>
            </a:extLst>
          </p:cNvPr>
          <p:cNvSpPr txBox="1"/>
          <p:nvPr/>
        </p:nvSpPr>
        <p:spPr>
          <a:xfrm>
            <a:off x="6477000" y="39149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F918-3B7D-209B-6D19-6C80C7D2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and Speedup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8FB31-7527-0344-A379-6E172C71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EF313-3FF3-96C7-74A4-E91EA80F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3BFBF1-F26C-AD7A-5E5D-6F0B3790F14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66256813"/>
              </p:ext>
            </p:extLst>
          </p:nvPr>
        </p:nvGraphicFramePr>
        <p:xfrm>
          <a:off x="304800" y="1676400"/>
          <a:ext cx="39624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1231256576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139376895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008840677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3341944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733024865"/>
                    </a:ext>
                  </a:extLst>
                </a:gridCol>
              </a:tblGrid>
              <a:tr h="100965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N=1600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48569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937986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matrix-opt1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1872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matrix-opt2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1656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60A7EF-2B24-3744-2508-E879A5971D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305676"/>
              </p:ext>
            </p:extLst>
          </p:nvPr>
        </p:nvGraphicFramePr>
        <p:xfrm>
          <a:off x="4755382" y="1676400"/>
          <a:ext cx="3962400" cy="4038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1231256576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139376895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008840677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3341944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733024865"/>
                    </a:ext>
                  </a:extLst>
                </a:gridCol>
              </a:tblGrid>
              <a:tr h="100965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N=1600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48569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937986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matrix-opt1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1872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matrix-opt2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16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94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B4A-71AD-0ADC-F9F5-BA67299B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thread app 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D1C0D-6749-E33E-F169-8B20FF28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C0808-F4A0-F1A5-3590-5BA76669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pic>
        <p:nvPicPr>
          <p:cNvPr id="6" name="Screen Recording 2022-08-24 at 1.18.41 PM" descr="Screen Recording 2022-08-24 at 1.18.41 PM">
            <a:hlinkClick r:id="" action="ppaction://media"/>
            <a:extLst>
              <a:ext uri="{FF2B5EF4-FFF2-40B4-BE49-F238E27FC236}">
                <a16:creationId xmlns:a16="http://schemas.microsoft.com/office/drawing/2014/main" id="{15275CE7-4651-F930-11AF-6056B782C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906" y="1230094"/>
            <a:ext cx="7088188" cy="496296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5768E47-677F-2790-DD40-8966A74B4D4F}"/>
              </a:ext>
            </a:extLst>
          </p:cNvPr>
          <p:cNvSpPr/>
          <p:nvPr/>
        </p:nvSpPr>
        <p:spPr>
          <a:xfrm>
            <a:off x="6934200" y="1828800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Single thread program</a:t>
            </a:r>
          </a:p>
        </p:txBody>
      </p:sp>
    </p:spTree>
    <p:extLst>
      <p:ext uri="{BB962C8B-B14F-4D97-AF65-F5344CB8AC3E}">
        <p14:creationId xmlns:p14="http://schemas.microsoft.com/office/powerpoint/2010/main" val="31307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2-08-24 at 1.28.51 PM" descr="Screen Recording 2022-08-24 at 1.28.51 PM">
            <a:hlinkClick r:id="" action="ppaction://media"/>
            <a:extLst>
              <a:ext uri="{FF2B5EF4-FFF2-40B4-BE49-F238E27FC236}">
                <a16:creationId xmlns:a16="http://schemas.microsoft.com/office/drawing/2014/main" id="{F5EF7EEF-7B9D-0550-F603-0FBD6CF12D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5506" y="1152614"/>
            <a:ext cx="7392988" cy="5176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76B4A-71AD-0ADC-F9F5-BA67299B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 app 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D1C0D-6749-E33E-F169-8B20FF28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C0808-F4A0-F1A5-3590-5BA76669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5768E47-677F-2790-DD40-8966A74B4D4F}"/>
              </a:ext>
            </a:extLst>
          </p:cNvPr>
          <p:cNvSpPr/>
          <p:nvPr/>
        </p:nvSpPr>
        <p:spPr>
          <a:xfrm>
            <a:off x="6934200" y="1828800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Multi-thread program</a:t>
            </a:r>
          </a:p>
        </p:txBody>
      </p:sp>
    </p:spTree>
    <p:extLst>
      <p:ext uri="{BB962C8B-B14F-4D97-AF65-F5344CB8AC3E}">
        <p14:creationId xmlns:p14="http://schemas.microsoft.com/office/powerpoint/2010/main" val="118829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4384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parallel and distributed system? Can you name some of them? What do you expect from this course?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609600" y="4716681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96000" y="15240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E5434-BCEA-D043-626D-155081CD211F}"/>
              </a:ext>
            </a:extLst>
          </p:cNvPr>
          <p:cNvSpPr/>
          <p:nvPr/>
        </p:nvSpPr>
        <p:spPr>
          <a:xfrm>
            <a:off x="3733800" y="4267200"/>
            <a:ext cx="1752600" cy="16002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2807995" y="5995392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  <p:pic>
        <p:nvPicPr>
          <p:cNvPr id="1028" name="Picture 4" descr="Cpu - Free technology icons">
            <a:extLst>
              <a:ext uri="{FF2B5EF4-FFF2-40B4-BE49-F238E27FC236}">
                <a16:creationId xmlns:a16="http://schemas.microsoft.com/office/drawing/2014/main" id="{16D99692-CE70-43B2-B6AF-B5CCD355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868" y="5926455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68" y="1237569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3536439" y="3202820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159" y="1325580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7056776" y="315047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F9F0-8029-4A3C-2D69-1D9DC6A89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2" y="1210561"/>
            <a:ext cx="1793820" cy="1806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F8431B-0236-F386-9156-D1922FBFCD63}"/>
              </a:ext>
            </a:extLst>
          </p:cNvPr>
          <p:cNvSpPr txBox="1"/>
          <p:nvPr/>
        </p:nvSpPr>
        <p:spPr>
          <a:xfrm>
            <a:off x="401785" y="3181950"/>
            <a:ext cx="196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computer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https://kevinsuo.github.io/teaching/2022Fall/4504/class.html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https://www.distributed-systems.net/index.php/books/ds3/</a:t>
            </a:r>
            <a:endParaRPr lang="en-US" dirty="0"/>
          </a:p>
          <a:p>
            <a:pPr lvl="1"/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286000"/>
            <a:ext cx="2167027" cy="2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44390</TotalTime>
  <Words>2138</Words>
  <Application>Microsoft Macintosh PowerPoint</Application>
  <PresentationFormat>On-screen Show (4:3)</PresentationFormat>
  <Paragraphs>414</Paragraphs>
  <Slides>47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Optimization and Speedup</vt:lpstr>
      <vt:lpstr>Single thread app demo</vt:lpstr>
      <vt:lpstr>Multi-thread app demo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1486</cp:revision>
  <dcterms:created xsi:type="dcterms:W3CDTF">2012-08-09T04:56:17Z</dcterms:created>
  <dcterms:modified xsi:type="dcterms:W3CDTF">2022-08-24T17:32:39Z</dcterms:modified>
</cp:coreProperties>
</file>